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</p:sldIdLst>
  <p:sldSz cx="10287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" Type="http://schemas.openxmlformats.org/officeDocument/2006/relationships/slide" Target="slides/slide5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" Type="http://schemas.openxmlformats.org/officeDocument/2006/relationships/slide" Target="slides/slide6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" Type="http://schemas.openxmlformats.org/officeDocument/2006/relationships/slide" Target="slides/slide7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" Type="http://schemas.openxmlformats.org/officeDocument/2006/relationships/slide" Target="slides/slide8.xml"/><Relationship Id="rId140" Type="http://schemas.openxmlformats.org/officeDocument/2006/relationships/slide" Target="slides/slide134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" Type="http://schemas.openxmlformats.org/officeDocument/2006/relationships/slide" Target="slides/slide1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" Type="http://schemas.openxmlformats.org/officeDocument/2006/relationships/slide" Target="slides/slide2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" Type="http://schemas.openxmlformats.org/officeDocument/2006/relationships/slide" Target="slides/slide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88177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